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Schneider Industrial Precision · PPT Forge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713232"/>
            <a:ext cx="5943600" cy="1554480"/>
          </a:xfrm>
        </p:spPr>
        <p:txBody>
          <a:bodyPr lIns="0"/>
          <a:lstStyle/>
          <a:p>
            <a:pPr algn="l"/>
            <a:r>
              <a:rPr sz="3200" b="1">
                <a:solidFill>
                  <a:srgbClr val="F4F6FB"/>
                </a:solidFill>
                <a:latin typeface="Helvetica Neue"/>
              </a:rPr>
              <a:t>Industrial Systems Sales Deck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656" y="2212848"/>
            <a:ext cx="5394960" cy="658368"/>
          </a:xfrm>
        </p:spPr>
        <p:txBody>
          <a:bodyPr lIns="0"/>
          <a:lstStyle/>
          <a:p>
            <a:pPr algn="l"/>
            <a:r>
              <a:rPr sz="1400" b="0">
                <a:solidFill>
                  <a:srgbClr val="3885B3"/>
                </a:solidFill>
                <a:latin typeface="Helvetica Neue"/>
              </a:rPr>
              <a:t>Generated from Schneider Electric brand-book evidence via PPT Forge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2F53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6446520" y="658368"/>
            <a:ext cx="4892040" cy="4526280"/>
          </a:xfrm>
          <a:prstGeom prst="roundRect">
            <a:avLst/>
          </a:prstGeom>
          <a:solidFill>
            <a:srgbClr val="101116"/>
          </a:solidFill>
          <a:ln>
            <a:solidFill>
              <a:srgbClr val="B8EC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84848" y="1097280"/>
            <a:ext cx="292608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3885B3"/>
                </a:solidFill>
                <a:latin typeface="Helvetica Neue"/>
              </a:rPr>
              <a:t>REAL BRAND BOOK INPUT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4848" y="1572768"/>
            <a:ext cx="4023360" cy="749808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2600" b="1">
                <a:solidFill>
                  <a:srgbClr val="F4F6FB"/>
                </a:solidFill>
                <a:latin typeface="Helvetica Neue"/>
              </a:rPr>
              <a:t>Schneider Electric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48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4FD16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037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3885B3"/>
                </a:solidFill>
                <a:latin typeface="Helvetica Neue"/>
              </a:rPr>
              <a:t>PAGES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37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124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564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2F53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753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3885B3"/>
                </a:solidFill>
                <a:latin typeface="Helvetica Neue"/>
              </a:rPr>
              <a:t>SCORE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3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100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280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B8EC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469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3885B3"/>
                </a:solidFill>
                <a:latin typeface="Helvetica Neue"/>
              </a:rPr>
              <a:t>TIER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469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31152" y="4343400"/>
            <a:ext cx="237744" cy="320040"/>
          </a:xfrm>
          <a:prstGeom prst="roundRect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415783" y="4023359"/>
            <a:ext cx="237744" cy="640080"/>
          </a:xfrm>
          <a:prstGeom prst="roundRect">
            <a:avLst/>
          </a:prstGeom>
          <a:solidFill>
            <a:srgbClr val="2F53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900416" y="3703320"/>
            <a:ext cx="237744" cy="960120"/>
          </a:xfrm>
          <a:prstGeom prst="roundRect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385048" y="3886200"/>
            <a:ext cx="237744" cy="777240"/>
          </a:xfrm>
          <a:prstGeom prst="roundRect">
            <a:avLst/>
          </a:prstGeom>
          <a:solidFill>
            <a:srgbClr val="2F53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869680" y="3428999"/>
            <a:ext cx="237744" cy="1234440"/>
          </a:xfrm>
          <a:prstGeom prst="roundRect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3885B3"/>
                </a:solidFill>
                <a:latin typeface="Helvetica Neue"/>
              </a:rPr>
              <a:t>Schneider Industrial Precision · generated from Schneider Electric brand-book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Real input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PDF: Schneider Electric Brand guidelines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Quality: S / 100, 124 pages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signals: schneider, electric, energy, essence, november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2F53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TextBox 5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3885B3"/>
                </a:solidFill>
                <a:latin typeface="Helvetica Neue"/>
              </a:rPr>
              <a:t>Schneider Industrial Precision · generated from Schneider Electric brand-book evidence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style DNA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Palette, typography, layout patterns and applications are converted into a de-branded presentation style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2F53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B8EC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3885B3"/>
                </a:solidFill>
                <a:latin typeface="Helvetica Neue"/>
              </a:rPr>
              <a:t>STYLE SKILL OUTPUT 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3885B3"/>
                </a:solidFill>
                <a:latin typeface="Helvetica Neue"/>
              </a:rPr>
              <a:t>Schneider Industrial Precision · generated from Schneider Electric brand-book evidence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becomes skill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Brand book evidence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Text snippets, palette sampling, quality metadata and style implications.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PPT Forge output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Template, contracts, deck spec, generated PPTX, validation report and preview.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2F53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7" name="Oval 6"/>
          <p:cNvSpPr/>
          <p:nvPr/>
        </p:nvSpPr>
        <p:spPr>
          <a:xfrm>
            <a:off x="8412480" y="5349240"/>
            <a:ext cx="347472" cy="347472"/>
          </a:xfrm>
          <a:prstGeom prst="ellipse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979407" y="5349240"/>
            <a:ext cx="347472" cy="347472"/>
          </a:xfrm>
          <a:prstGeom prst="ellipse">
            <a:avLst/>
          </a:prstGeom>
          <a:solidFill>
            <a:srgbClr val="2F53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546336" y="5349240"/>
            <a:ext cx="347472" cy="347472"/>
          </a:xfrm>
          <a:prstGeom prst="ellipse">
            <a:avLst/>
          </a:prstGeom>
          <a:solidFill>
            <a:srgbClr val="8BE0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113263" y="5349240"/>
            <a:ext cx="347472" cy="347472"/>
          </a:xfrm>
          <a:prstGeom prst="ellipse">
            <a:avLst/>
          </a:prstGeom>
          <a:solidFill>
            <a:srgbClr val="B8ECC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3885B3"/>
                </a:solidFill>
                <a:latin typeface="Helvetica Neue"/>
              </a:rPr>
              <a:t>Schneider Industrial Precision · generated from Schneider Electric brand-book evidence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Where this pack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Use case: energy · infra · B2B sales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Deck type: Industrial Systems Sales Deck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Commercial safety: no PDF, logo or trademark assets redistributed.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2F53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B8EC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3885B3"/>
                </a:solidFill>
                <a:latin typeface="Helvetica Neue"/>
              </a:rPr>
              <a:t>STYLE SKILL OUTPUT 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3885B3"/>
                </a:solidFill>
                <a:latin typeface="Helvetica Neue"/>
              </a:rPr>
              <a:t>Schneider Industrial Precision · generated from Schneider Electric brand-book evidence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A reusable style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4FD16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2F53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TextBox 4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3885B3"/>
                </a:solidFill>
                <a:latin typeface="Helvetica Neue"/>
              </a:rPr>
              <a:t>Schneider Industrial Precision · generated from Schneider Electric brand-book evidence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01116"/>
      </a:dk2>
      <a:lt2>
        <a:srgbClr val="F4F6FB"/>
      </a:lt2>
      <a:accent1>
        <a:srgbClr val="4FD167"/>
      </a:accent1>
      <a:accent2>
        <a:srgbClr val="2F5391"/>
      </a:accent2>
      <a:accent3>
        <a:srgbClr val="8BE09B"/>
      </a:accent3>
      <a:accent4>
        <a:srgbClr val="B8ECC1"/>
      </a:accent4>
      <a:accent5>
        <a:srgbClr val="3885B3"/>
      </a:accent5>
      <a:accent6>
        <a:srgbClr val="CDDEF1"/>
      </a:accent6>
      <a:hlink>
        <a:srgbClr val="4FD167"/>
      </a:hlink>
      <a:folHlink>
        <a:srgbClr val="2F5391"/>
      </a:folHlink>
    </a:clrScheme>
    <a:fontScheme name="Office">
      <a:maj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