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Pfizer Healthcare Trust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Healthcare Impact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C0E4F3"/>
                </a:solidFill>
                <a:latin typeface="Helvetica Neue"/>
              </a:rPr>
              <a:t>Generated from Pfizer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57B7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0E4F3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Pfizer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0092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0E4F3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98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90CF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0E4F3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57B7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0E4F3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0E4F3"/>
                </a:solidFill>
                <a:latin typeface="Helvetica Neue"/>
              </a:rPr>
              <a:t>Pfizer Healthcare Trust · generated from Pfizer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Pfizer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98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pfizer, architecture, strategy, branding, version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0E4F3"/>
                </a:solidFill>
                <a:latin typeface="Helvetica Neue"/>
              </a:rPr>
              <a:t>Pfizer Healthcare Trust · generated from Pfizer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57B7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0E4F3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0E4F3"/>
                </a:solidFill>
                <a:latin typeface="Helvetica Neue"/>
              </a:rPr>
              <a:t>Pfizer Healthcare Trust · generated from Pfizer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FCD1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57B7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0E4F3"/>
                </a:solidFill>
                <a:latin typeface="Helvetica Neue"/>
              </a:rPr>
              <a:t>Pfizer Healthcare Trust · generated from Pfizer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healthcare · biotech · impact report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Healthcare Impact Update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57B7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0E4F3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0E4F3"/>
                </a:solidFill>
                <a:latin typeface="Helvetica Neue"/>
              </a:rPr>
              <a:t>Pfizer Healthcare Trust · generated from Pfizer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92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90CF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0E4F3"/>
                </a:solidFill>
                <a:latin typeface="Helvetica Neue"/>
              </a:rPr>
              <a:t>Pfizer Healthcare Trust · generated from Pfizer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0092D0"/>
      </a:accent1>
      <a:accent2>
        <a:srgbClr val="90CFEA"/>
      </a:accent2>
      <a:accent3>
        <a:srgbClr val="FCD1EA"/>
      </a:accent3>
      <a:accent4>
        <a:srgbClr val="57B7E0"/>
      </a:accent4>
      <a:accent5>
        <a:srgbClr val="C0E4F3"/>
      </a:accent5>
      <a:accent6>
        <a:srgbClr val="F47DC3"/>
      </a:accent6>
      <a:hlink>
        <a:srgbClr val="0092D0"/>
      </a:hlink>
      <a:folHlink>
        <a:srgbClr val="90CFEA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