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Jana Fintech Trust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Investor Metrics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FEE6AC"/>
                </a:solidFill>
                <a:latin typeface="Helvetica Neue"/>
              </a:rPr>
              <a:t>Generated from Jana Small Finance Bank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A5B9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EE6AC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Jana Small Finance Bank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FDB8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EE6AC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146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D810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EE6AC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A5B9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FEE6AC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Jana Small Finance Bank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146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small, finance, paper, financial, which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A5B9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EE6AC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7D5A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A5B9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fintech · CFO update · investor report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Investor Metrics Review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A5B9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FEE6AC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DB8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D810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FEE6AC"/>
                </a:solidFill>
                <a:latin typeface="Helvetica Neue"/>
              </a:rPr>
              <a:t>Jana Fintech Trust · generated from Jana Small Finance Bank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FDB813"/>
      </a:accent1>
      <a:accent2>
        <a:srgbClr val="D8107C"/>
      </a:accent2>
      <a:accent3>
        <a:srgbClr val="7D5A8E"/>
      </a:accent3>
      <a:accent4>
        <a:srgbClr val="A5B9CB"/>
      </a:accent4>
      <a:accent5>
        <a:srgbClr val="FEE6AC"/>
      </a:accent5>
      <a:accent6>
        <a:srgbClr val="F1AAD0"/>
      </a:accent6>
      <a:hlink>
        <a:srgbClr val="FDB813"/>
      </a:hlink>
      <a:folHlink>
        <a:srgbClr val="D8107C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