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Acer Product Clarity · PPT Forge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713232"/>
            <a:ext cx="5943600" cy="1554480"/>
          </a:xfrm>
        </p:spPr>
        <p:txBody>
          <a:bodyPr lIns="0"/>
          <a:lstStyle/>
          <a:p>
            <a:pPr algn="l"/>
            <a:r>
              <a:rPr sz="3200" b="1">
                <a:solidFill>
                  <a:srgbClr val="F4F6FB"/>
                </a:solidFill>
                <a:latin typeface="Helvetica Neue"/>
              </a:rPr>
              <a:t>Product Strategy Brief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656" y="2212848"/>
            <a:ext cx="5394960" cy="658368"/>
          </a:xfrm>
        </p:spPr>
        <p:txBody>
          <a:bodyPr lIns="0"/>
          <a:lstStyle/>
          <a:p>
            <a:pPr algn="l"/>
            <a:r>
              <a:rPr sz="1400" b="0">
                <a:solidFill>
                  <a:srgbClr val="C9E09B"/>
                </a:solidFill>
                <a:latin typeface="Helvetica Neue"/>
              </a:rPr>
              <a:t>Generated from Acer brand-book evidence via PPT Forge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6446520" y="658368"/>
            <a:ext cx="4892040" cy="4526280"/>
          </a:xfrm>
          <a:prstGeom prst="roundRect">
            <a:avLst/>
          </a:prstGeom>
          <a:solidFill>
            <a:srgbClr val="101116"/>
          </a:solidFill>
          <a:ln>
            <a:solidFill>
              <a:srgbClr val="DE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784848" y="1097280"/>
            <a:ext cx="292608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9E09B"/>
                </a:solidFill>
                <a:latin typeface="Helvetica Neue"/>
              </a:rPr>
              <a:t>REAL BRAND BOOK INPUT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84848" y="1572768"/>
            <a:ext cx="4023360" cy="749808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2600" b="1">
                <a:solidFill>
                  <a:srgbClr val="F4F6FB"/>
                </a:solidFill>
                <a:latin typeface="Helvetica Neue"/>
              </a:rPr>
              <a:t>Acer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848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83B81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037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9E09B"/>
                </a:solidFill>
                <a:latin typeface="Helvetica Neue"/>
              </a:rPr>
              <a:t>PAGES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037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32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1564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B4D47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753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9E09B"/>
                </a:solidFill>
                <a:latin typeface="Helvetica Neue"/>
              </a:rPr>
              <a:t>SCORE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3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97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28048" y="2743200"/>
            <a:ext cx="1097280" cy="868680"/>
          </a:xfrm>
          <a:prstGeom prst="roundRect">
            <a:avLst/>
          </a:prstGeom>
          <a:solidFill>
            <a:srgbClr val="101116"/>
          </a:solidFill>
          <a:ln>
            <a:solidFill>
              <a:srgbClr val="DE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46920" y="2880360"/>
            <a:ext cx="82296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700" b="1">
                <a:solidFill>
                  <a:srgbClr val="C9E09B"/>
                </a:solidFill>
                <a:latin typeface="Helvetica Neue"/>
              </a:rPr>
              <a:t>TIER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46920" y="3136392"/>
            <a:ext cx="822960" cy="27432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1800" b="1">
                <a:solidFill>
                  <a:srgbClr val="F4F6FB"/>
                </a:solidFill>
                <a:latin typeface="Helvetica Neue"/>
              </a:rPr>
              <a:t>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931152" y="4343400"/>
            <a:ext cx="237744" cy="320040"/>
          </a:xfrm>
          <a:prstGeom prst="round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415783" y="4023359"/>
            <a:ext cx="237744" cy="640080"/>
          </a:xfrm>
          <a:prstGeom prst="round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7900416" y="3703320"/>
            <a:ext cx="237744" cy="960120"/>
          </a:xfrm>
          <a:prstGeom prst="round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8385048" y="3886200"/>
            <a:ext cx="237744" cy="777240"/>
          </a:xfrm>
          <a:prstGeom prst="round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869680" y="3428999"/>
            <a:ext cx="237744" cy="1234440"/>
          </a:xfrm>
          <a:prstGeom prst="round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Real input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PDF: Acer Brand guidelines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Quality: S / 97, 32 pages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signals: quick, reference, people, april, world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TextBox 5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Extracted style DNA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Palette, typography, layout patterns and applications are converted into a de-branded presentation style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DE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9E09B"/>
                </a:solidFill>
                <a:latin typeface="Helvetica Neue"/>
              </a:rPr>
              <a:t>STYLE SKILL OUTPUT 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Input becomes skill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Brand book evidence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Text snippets, palette sampling, quality metadata and style implications.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PPT Forge output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Template, contracts, deck spec, generated PPTX, validation report and preview.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7" name="Oval 6"/>
          <p:cNvSpPr/>
          <p:nvPr/>
        </p:nvSpPr>
        <p:spPr>
          <a:xfrm>
            <a:off x="8412480" y="5349240"/>
            <a:ext cx="347472" cy="347472"/>
          </a:xfrm>
          <a:prstGeom prst="ellipse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979407" y="5349240"/>
            <a:ext cx="347472" cy="347472"/>
          </a:xfrm>
          <a:prstGeom prst="ellipse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546336" y="5349240"/>
            <a:ext cx="347472" cy="347472"/>
          </a:xfrm>
          <a:prstGeom prst="ellipse">
            <a:avLst/>
          </a:prstGeom>
          <a:solidFill>
            <a:srgbClr val="98C44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113263" y="5349240"/>
            <a:ext cx="347472" cy="347472"/>
          </a:xfrm>
          <a:prstGeom prst="ellipse">
            <a:avLst/>
          </a:prstGeom>
          <a:solidFill>
            <a:srgbClr val="DEE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Where this pack 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Use case: startup product · hardware/SaaS launch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Deck type: Product Strategy Brief</a:t>
            </a:r>
          </a:p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Commercial safety: no PDF, logo or trademark assets redistributed.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6" name="Rounded Rectangle 5"/>
          <p:cNvSpPr/>
          <p:nvPr/>
        </p:nvSpPr>
        <p:spPr>
          <a:xfrm>
            <a:off x="8595360" y="621792"/>
            <a:ext cx="2468880" cy="822960"/>
          </a:xfrm>
          <a:prstGeom prst="roundRect">
            <a:avLst/>
          </a:prstGeom>
          <a:solidFill>
            <a:srgbClr val="101116"/>
          </a:solidFill>
          <a:ln>
            <a:solidFill>
              <a:srgbClr val="DEECC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814816" y="877824"/>
            <a:ext cx="2011680" cy="219456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b="1">
                <a:solidFill>
                  <a:srgbClr val="C9E09B"/>
                </a:solidFill>
                <a:latin typeface="Helvetica Neue"/>
              </a:rPr>
              <a:t>STYLE SKILL OUTPUT 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11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/>
          <a:lstStyle/>
          <a:p>
            <a:pPr algn="l"/>
            <a:r>
              <a:rPr sz="1600">
                <a:solidFill>
                  <a:srgbClr val="F4F6FB"/>
                </a:solidFill>
                <a:latin typeface="Helvetica Neue"/>
              </a:rPr>
              <a:t>A reusable style skill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83B8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B4D4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/>
          <a:lstStyle/>
          <a:p>
            <a:pPr algn="l"/>
          </a:p>
        </p:txBody>
      </p:sp>
      <p:sp>
        <p:nvSpPr>
          <p:cNvPr id="5" name="TextBox 4"/>
          <p:cNvSpPr txBox="1"/>
          <p:nvPr/>
        </p:nvSpPr>
        <p:spPr>
          <a:xfrm>
            <a:off x="566928" y="6272784"/>
            <a:ext cx="6217920" cy="22860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800" b="0">
                <a:solidFill>
                  <a:srgbClr val="C9E09B"/>
                </a:solidFill>
                <a:latin typeface="Helvetica Neue"/>
              </a:rPr>
              <a:t>Acer Product Clarity · generated from Acer brand-book evidence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01116"/>
      </a:dk2>
      <a:lt2>
        <a:srgbClr val="F4F6FB"/>
      </a:lt2>
      <a:accent1>
        <a:srgbClr val="83B819"/>
      </a:accent1>
      <a:accent2>
        <a:srgbClr val="B4D475"/>
      </a:accent2>
      <a:accent3>
        <a:srgbClr val="98C441"/>
      </a:accent3>
      <a:accent4>
        <a:srgbClr val="DEECC1"/>
      </a:accent4>
      <a:accent5>
        <a:srgbClr val="C9E09B"/>
      </a:accent5>
      <a:accent6>
        <a:srgbClr val="101116"/>
      </a:accent6>
      <a:hlink>
        <a:srgbClr val="83B819"/>
      </a:hlink>
      <a:folHlink>
        <a:srgbClr val="B4D475"/>
      </a:folHlink>
    </a:clrScheme>
    <a:fontScheme name="Office">
      <a:maj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Helvetica Neu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